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hyperlink" Target="Introducing%20Compassion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4405" y="509452"/>
            <a:ext cx="9168538" cy="1254034"/>
          </a:xfrm>
        </p:spPr>
        <p:txBody>
          <a:bodyPr>
            <a:noAutofit/>
          </a:bodyPr>
          <a:lstStyle/>
          <a:p>
            <a:r>
              <a:rPr lang="en-GB" sz="8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Compassion uk</a:t>
            </a:r>
            <a:endParaRPr lang="en-GB" sz="8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908" y="2246812"/>
            <a:ext cx="9121532" cy="3487783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65660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25634" y="248194"/>
            <a:ext cx="9209315" cy="1123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u="sng" dirty="0" smtClean="0"/>
              <a:t>Which countries do they </a:t>
            </a:r>
            <a:r>
              <a:rPr lang="en-GB" sz="3200" b="1" u="sng" dirty="0" smtClean="0"/>
              <a:t>support?</a:t>
            </a:r>
            <a:endParaRPr lang="en-GB" sz="32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72" y="248194"/>
            <a:ext cx="2149894" cy="8906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707" y="1489165"/>
            <a:ext cx="8092442" cy="430147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245843"/>
              </p:ext>
            </p:extLst>
          </p:nvPr>
        </p:nvGraphicFramePr>
        <p:xfrm>
          <a:off x="1913708" y="5790640"/>
          <a:ext cx="8092442" cy="80554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092442">
                  <a:extLst>
                    <a:ext uri="{9D8B030D-6E8A-4147-A177-3AD203B41FA5}">
                      <a16:colId xmlns:a16="http://schemas.microsoft.com/office/drawing/2014/main" val="2684795420"/>
                    </a:ext>
                  </a:extLst>
                </a:gridCol>
              </a:tblGrid>
              <a:tr h="805542">
                <a:tc>
                  <a:txBody>
                    <a:bodyPr/>
                    <a:lstStyle/>
                    <a:p>
                      <a:r>
                        <a:rPr lang="en-GB" sz="2000" b="1" i="0" u="none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They</a:t>
                      </a:r>
                      <a:r>
                        <a:rPr lang="en-GB" sz="2000" b="1" i="0" u="none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work i</a:t>
                      </a:r>
                      <a:r>
                        <a:rPr lang="en-GB" sz="2000" b="1" i="0" u="none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 25 countries across the world. Including Thailand, Kenya,</a:t>
                      </a:r>
                      <a:r>
                        <a:rPr lang="en-GB" sz="2000" b="1" i="0" u="none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Brazil and Mexico.</a:t>
                      </a:r>
                      <a:endParaRPr lang="en-GB" sz="2000" b="1" i="0" u="non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222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31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09" y="193547"/>
            <a:ext cx="2149894" cy="8906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100" y="2430699"/>
            <a:ext cx="2151969" cy="294955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7080069" y="1463041"/>
            <a:ext cx="1593668" cy="9676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080069" y="4467498"/>
            <a:ext cx="1593668" cy="7968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409405" y="2996312"/>
            <a:ext cx="1518695" cy="2341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61553" y="5610778"/>
            <a:ext cx="43097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linkClick r:id="rId4" action="ppaction://hlinkfile"/>
              </a:rPr>
              <a:t>Watch the video to find out what Compassion UK do.</a:t>
            </a:r>
            <a:endParaRPr lang="en-GB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435" y="228409"/>
            <a:ext cx="2497999" cy="19805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14436" y="2208984"/>
            <a:ext cx="2497998" cy="435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Education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04" y="1763979"/>
            <a:ext cx="2498000" cy="24646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59704" y="4228644"/>
            <a:ext cx="2498000" cy="435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Clean water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435" y="3197640"/>
            <a:ext cx="2497999" cy="249799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814435" y="5695639"/>
            <a:ext cx="2497999" cy="391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43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4405" y="509452"/>
            <a:ext cx="9168538" cy="1254034"/>
          </a:xfrm>
        </p:spPr>
        <p:txBody>
          <a:bodyPr>
            <a:noAutofit/>
          </a:bodyPr>
          <a:lstStyle/>
          <a:p>
            <a:r>
              <a:rPr lang="en-GB" sz="8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Compassion uk</a:t>
            </a:r>
            <a:endParaRPr lang="en-GB" sz="8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908" y="2246812"/>
            <a:ext cx="9121532" cy="3487783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81028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104</TotalTime>
  <Words>43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Slice</vt:lpstr>
      <vt:lpstr>Compassion uk</vt:lpstr>
      <vt:lpstr>PowerPoint Presentation</vt:lpstr>
      <vt:lpstr>PowerPoint Presentation</vt:lpstr>
      <vt:lpstr>Compassion uk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Compassion uk</dc:title>
  <dc:creator>%USERNAME%</dc:creator>
  <cp:lastModifiedBy>%USERNAME%</cp:lastModifiedBy>
  <cp:revision>13</cp:revision>
  <dcterms:created xsi:type="dcterms:W3CDTF">2019-03-29T10:00:26Z</dcterms:created>
  <dcterms:modified xsi:type="dcterms:W3CDTF">2019-04-01T13:26:03Z</dcterms:modified>
</cp:coreProperties>
</file>